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74" r:id="rId2"/>
    <p:sldId id="26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3100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حملات الانتخابيه1.tif"/>
          <p:cNvPicPr>
            <a:picLocks noChangeAspect="1"/>
          </p:cNvPicPr>
          <p:nvPr/>
        </p:nvPicPr>
        <p:blipFill>
          <a:blip r:embed="rId2" cstate="print"/>
          <a:srcRect l="3906" t="5834" r="3906" b="2522"/>
          <a:stretch>
            <a:fillRect/>
          </a:stretch>
        </p:blipFill>
        <p:spPr>
          <a:xfrm>
            <a:off x="1" y="0"/>
            <a:ext cx="90915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059832" y="1357298"/>
            <a:ext cx="20002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</a:t>
            </a:r>
            <a:r>
              <a:rPr kumimoji="0" lang="ar-IQ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بلدية الشعب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362952"/>
              </p:ext>
            </p:extLst>
          </p:nvPr>
        </p:nvGraphicFramePr>
        <p:xfrm>
          <a:off x="1907704" y="2204864"/>
          <a:ext cx="4500880" cy="2944368"/>
        </p:xfrm>
        <a:graphic>
          <a:graphicData uri="http://schemas.openxmlformats.org/drawingml/2006/table">
            <a:tbl>
              <a:tblPr rtl="1"/>
              <a:tblGrid>
                <a:gridCol w="2487180"/>
                <a:gridCol w="2013700"/>
              </a:tblGrid>
              <a:tr h="0"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9803م2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 من     جانب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1094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21771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389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2870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358775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marR="35877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35877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35927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303</TotalTime>
  <Words>49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29</cp:revision>
  <dcterms:created xsi:type="dcterms:W3CDTF">2018-02-08T10:05:44Z</dcterms:created>
  <dcterms:modified xsi:type="dcterms:W3CDTF">2018-04-03T09:08:33Z</dcterms:modified>
</cp:coreProperties>
</file>