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notesMasterIdLst>
    <p:notesMasterId r:id="rId4"/>
  </p:notesMasterIdLst>
  <p:sldIdLst>
    <p:sldId id="272" r:id="rId2"/>
    <p:sldId id="267" r:id="rId3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103E89A1-7F42-407B-A896-3947AAB9319D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IQ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9D3B2042-25EC-4040-9216-D84BD1EADC5B}" type="slidenum">
              <a:rPr lang="ar-IQ" smtClean="0"/>
              <a:pPr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596053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ar-IQ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ar-IQ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1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r" rtl="1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r" rtl="1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r" rtl="1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r" rtl="1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r" rtl="1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r" rtl="1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r" rtl="1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الحملات الانتخابيه.tif"/>
          <p:cNvPicPr>
            <a:picLocks noChangeAspect="1"/>
          </p:cNvPicPr>
          <p:nvPr/>
        </p:nvPicPr>
        <p:blipFill>
          <a:blip r:embed="rId2" cstate="print"/>
          <a:srcRect l="3906" t="5834" r="3906" b="2522"/>
          <a:stretch>
            <a:fillRect/>
          </a:stretch>
        </p:blipFill>
        <p:spPr>
          <a:xfrm>
            <a:off x="142844" y="0"/>
            <a:ext cx="905024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491880" y="1714488"/>
            <a:ext cx="157160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IQ" sz="16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بلدية بغداد الجديدة</a:t>
            </a:r>
            <a:endParaRPr kumimoji="0" lang="ar-IQ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1098647"/>
              </p:ext>
            </p:extLst>
          </p:nvPr>
        </p:nvGraphicFramePr>
        <p:xfrm>
          <a:off x="2555776" y="2420888"/>
          <a:ext cx="4399280" cy="3051175"/>
        </p:xfrm>
        <a:graphic>
          <a:graphicData uri="http://schemas.openxmlformats.org/drawingml/2006/table">
            <a:tbl>
              <a:tblPr rtl="1"/>
              <a:tblGrid>
                <a:gridCol w="2507615"/>
                <a:gridCol w="1891665"/>
              </a:tblGrid>
              <a:tr h="424180"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Arial"/>
                        </a:rPr>
                        <a:t>موقع الاعلان</a:t>
                      </a:r>
                      <a:endParaRPr lang="en-US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Arial"/>
                        </a:rPr>
                        <a:t>مجموع المساحة (م2)</a:t>
                      </a:r>
                      <a:endParaRPr lang="en-US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</a:tr>
              <a:tr h="414655">
                <a:tc>
                  <a:txBody>
                    <a:bodyPr/>
                    <a:lstStyle/>
                    <a:p>
                      <a:pPr marL="342900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ar-IQ" sz="1600" b="1">
                          <a:latin typeface="Calibri"/>
                          <a:ea typeface="Calibri"/>
                          <a:cs typeface="Arial"/>
                        </a:rPr>
                        <a:t>في الجزرات الوسطية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D5E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>
                          <a:latin typeface="Calibri"/>
                          <a:ea typeface="Calibri"/>
                          <a:cs typeface="Arial"/>
                        </a:rPr>
                        <a:t>0م2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D5E2"/>
                    </a:solidFill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marL="342900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ar-IQ" sz="1400" b="1">
                          <a:latin typeface="Calibri"/>
                          <a:ea typeface="Calibri"/>
                          <a:cs typeface="Arial"/>
                        </a:rPr>
                        <a:t>في جزرة وسطية ورصيفين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>
                          <a:latin typeface="Calibri"/>
                          <a:ea typeface="Calibri"/>
                          <a:cs typeface="Arial"/>
                        </a:rPr>
                        <a:t>6866 م2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marL="342900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ar-IQ" sz="1400" b="1">
                          <a:latin typeface="Calibri"/>
                          <a:ea typeface="Calibri"/>
                          <a:cs typeface="Arial"/>
                        </a:rPr>
                        <a:t>في رصيف واحد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D5E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>
                          <a:latin typeface="Calibri"/>
                          <a:ea typeface="Calibri"/>
                          <a:cs typeface="Arial"/>
                        </a:rPr>
                        <a:t>923 م2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D5E2"/>
                    </a:solidFill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marL="342900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ar-IQ" sz="1400" b="1">
                          <a:latin typeface="Calibri"/>
                          <a:ea typeface="Calibri"/>
                          <a:cs typeface="Arial"/>
                        </a:rPr>
                        <a:t>في رصيفي الشارع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>
                          <a:latin typeface="Calibri"/>
                          <a:ea typeface="Calibri"/>
                          <a:cs typeface="Arial"/>
                        </a:rPr>
                        <a:t>6898 م2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marL="342900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ar-IQ" sz="1400" b="1">
                          <a:latin typeface="Calibri"/>
                          <a:ea typeface="Calibri"/>
                          <a:cs typeface="Arial"/>
                        </a:rPr>
                        <a:t>في الساحات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D5E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>
                          <a:latin typeface="Calibri"/>
                          <a:ea typeface="Calibri"/>
                          <a:cs typeface="Arial"/>
                        </a:rPr>
                        <a:t>0 م2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D5E2"/>
                    </a:solidFill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marL="4572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4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Arial"/>
                        </a:rPr>
                        <a:t>     المساحة الاعلانية المتاحة للبلدية</a:t>
                      </a:r>
                      <a:endParaRPr lang="en-US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Arial"/>
                        </a:rPr>
                        <a:t>14757 م2</a:t>
                      </a:r>
                      <a:endParaRPr lang="en-US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301</TotalTime>
  <Words>41</Words>
  <Application>Microsoft Office PowerPoint</Application>
  <PresentationFormat>On-screen Show 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Equity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تنظيم الحملات الانتخابية في مدينة بغداد</dc:title>
  <dc:creator>sai</dc:creator>
  <cp:lastModifiedBy>DR.Ahmed Saker 2o1O</cp:lastModifiedBy>
  <cp:revision>28</cp:revision>
  <dcterms:created xsi:type="dcterms:W3CDTF">2018-02-08T10:05:44Z</dcterms:created>
  <dcterms:modified xsi:type="dcterms:W3CDTF">2018-04-03T09:17:41Z</dcterms:modified>
</cp:coreProperties>
</file>