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4"/>
  </p:notesMasterIdLst>
  <p:sldIdLst>
    <p:sldId id="282" r:id="rId2"/>
    <p:sldId id="264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03E89A1-7F42-407B-A896-3947AAB9319D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D3B2042-25EC-4040-9216-D84BD1EADC5B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35248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0D75E5C-80B7-478C-BC49-E7DCE7285126}" type="datetimeFigureOut">
              <a:rPr lang="ar-IQ" smtClean="0"/>
              <a:pPr/>
              <a:t>18/07/1439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IQ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2B1CE94-9DAC-474B-A213-CF0E64057459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r" rtl="1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r" rtl="1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r" rtl="1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r" rtl="1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المنصور كاملة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340907"/>
              </p:ext>
            </p:extLst>
          </p:nvPr>
        </p:nvGraphicFramePr>
        <p:xfrm>
          <a:off x="1979711" y="2523299"/>
          <a:ext cx="6122411" cy="2396285"/>
        </p:xfrm>
        <a:graphic>
          <a:graphicData uri="http://schemas.openxmlformats.org/drawingml/2006/table">
            <a:tbl>
              <a:tblPr rtl="1"/>
              <a:tblGrid>
                <a:gridCol w="3318012"/>
                <a:gridCol w="2804399"/>
              </a:tblGrid>
              <a:tr h="530243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موقع الاعلان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مجموع المساحة (م2)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  <a:tr h="272095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600" b="1" dirty="0">
                          <a:latin typeface="Calibri"/>
                          <a:ea typeface="Calibri"/>
                          <a:cs typeface="Arial"/>
                        </a:rPr>
                        <a:t>في الجزرات الوسطية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6725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272095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جزرة وسطية ورصيفين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17518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  <a:tr h="272095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 واحد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10158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272095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رصيفي الشارع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24989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  <a:tr h="272095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ar-IQ" sz="1400" b="1">
                          <a:latin typeface="Calibri"/>
                          <a:ea typeface="Calibri"/>
                          <a:cs typeface="Arial"/>
                        </a:rPr>
                        <a:t>في الساحات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>
                          <a:latin typeface="Calibri"/>
                          <a:ea typeface="Calibri"/>
                          <a:cs typeface="Arial"/>
                        </a:rPr>
                        <a:t>465 م2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463962">
                <a:tc>
                  <a:txBody>
                    <a:bodyPr/>
                    <a:lstStyle/>
                    <a:p>
                      <a:pPr marL="4572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4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     المساحة الاعلانية المتاحة للبلدية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IQ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64424م2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C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</a:tbl>
          </a:graphicData>
        </a:graphic>
      </p:graphicFrame>
      <p:sp>
        <p:nvSpPr>
          <p:cNvPr id="2086" name="Rectangle 38"/>
          <p:cNvSpPr>
            <a:spLocks noChangeArrowheads="1"/>
          </p:cNvSpPr>
          <p:nvPr/>
        </p:nvSpPr>
        <p:spPr bwMode="auto">
          <a:xfrm>
            <a:off x="3856034" y="1740889"/>
            <a:ext cx="15001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16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بلدية المنصور</a:t>
            </a:r>
            <a:endParaRPr kumimoji="0" lang="ar-IQ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301</TotalTime>
  <Words>39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Equity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تنظيم الحملات الانتخابية في مدينة بغداد</dc:title>
  <dc:creator>sai</dc:creator>
  <cp:lastModifiedBy>DR.Ahmed Saker 2o1O</cp:lastModifiedBy>
  <cp:revision>28</cp:revision>
  <dcterms:created xsi:type="dcterms:W3CDTF">2018-02-08T10:05:44Z</dcterms:created>
  <dcterms:modified xsi:type="dcterms:W3CDTF">2018-04-03T09:14:31Z</dcterms:modified>
</cp:coreProperties>
</file>