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5"/>
  </p:notesMasterIdLst>
  <p:sldIdLst>
    <p:sldId id="294" r:id="rId2"/>
    <p:sldId id="295" r:id="rId3"/>
    <p:sldId id="266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03E89A1-7F42-407B-A896-3947AAB9319D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3B2042-25EC-4040-9216-D84BD1EADC5B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4963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كرخ كاملة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كرخ مقربه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009066"/>
              </p:ext>
            </p:extLst>
          </p:nvPr>
        </p:nvGraphicFramePr>
        <p:xfrm>
          <a:off x="2414400" y="1988840"/>
          <a:ext cx="4500880" cy="2243328"/>
        </p:xfrm>
        <a:graphic>
          <a:graphicData uri="http://schemas.openxmlformats.org/drawingml/2006/table">
            <a:tbl>
              <a:tblPr rtl="1"/>
              <a:tblGrid>
                <a:gridCol w="2524062"/>
                <a:gridCol w="1976818"/>
              </a:tblGrid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موقع الاعلان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مجموع المساحة (م2)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600" b="1">
                          <a:latin typeface="Calibri"/>
                          <a:ea typeface="Calibri"/>
                          <a:cs typeface="Arial"/>
                        </a:rPr>
                        <a:t>في الجزرات الوسطية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dirty="0">
                          <a:latin typeface="Calibri"/>
                          <a:ea typeface="Calibri"/>
                          <a:cs typeface="Arial"/>
                        </a:rPr>
                        <a:t>0 م2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جزرة وسطية ورصيفين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0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رصيف واحد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2552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رصيفي الشارع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11689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الساحات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218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400" b="1" dirty="0" smtClean="0">
                          <a:latin typeface="Calibri"/>
                          <a:ea typeface="Calibri"/>
                          <a:cs typeface="Arial"/>
                        </a:rPr>
                        <a:t>المساحة </a:t>
                      </a:r>
                      <a:r>
                        <a:rPr lang="ar-IQ" sz="1400" b="1" dirty="0">
                          <a:latin typeface="Calibri"/>
                          <a:ea typeface="Calibri"/>
                          <a:cs typeface="Arial"/>
                        </a:rPr>
                        <a:t>الاعلانية المتاحة للبلدية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 dirty="0">
                          <a:latin typeface="Calibri"/>
                          <a:ea typeface="Calibri"/>
                          <a:cs typeface="Arial"/>
                        </a:rPr>
                        <a:t>14459 م2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75856" y="1350614"/>
            <a:ext cx="22860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</a:t>
            </a:r>
            <a:r>
              <a:rPr kumimoji="0" lang="ar-IQ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بلدية مركز الكرخ</a:t>
            </a:r>
            <a:r>
              <a:rPr kumimoji="0" lang="ar-IQ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</a:t>
            </a:r>
            <a:endParaRPr kumimoji="0" lang="ar-IQ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71472" y="5929330"/>
            <a:ext cx="8186737" cy="569913"/>
          </a:xfrm>
          <a:prstGeom prst="wedgeRoundRectCallout">
            <a:avLst>
              <a:gd name="adj1" fmla="val -16713"/>
              <a:gd name="adj2" fmla="val 73736"/>
              <a:gd name="adj3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miter lim="800000"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مجموع المساحة الاعلانية</a:t>
            </a:r>
            <a:r>
              <a:rPr kumimoji="0" lang="ar-IQ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الكلية</a:t>
            </a: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لعموم البلديات في جانبي الكرخ والرصافة = 605,110م2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643174" y="4643446"/>
            <a:ext cx="4211638" cy="715089"/>
          </a:xfrm>
          <a:prstGeom prst="wedgeRoundRectCallout">
            <a:avLst>
              <a:gd name="adj1" fmla="val -15935"/>
              <a:gd name="adj2" fmla="val 71805"/>
              <a:gd name="adj3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مجموع المساحة الاعلانية لعموم بلديات الكرخ = </a:t>
            </a:r>
            <a:r>
              <a:rPr lang="ar-SA" b="1" dirty="0" smtClean="0"/>
              <a:t>089</a:t>
            </a:r>
            <a:r>
              <a:rPr lang="ar-IQ" b="1" dirty="0" smtClean="0"/>
              <a:t>,</a:t>
            </a:r>
            <a:r>
              <a:rPr lang="ar-SA" b="1" dirty="0" smtClean="0"/>
              <a:t> 253م2</a:t>
            </a:r>
            <a:endParaRPr kumimoji="0" lang="ar-IQ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300</TotalTime>
  <Words>64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تنظيم الحملات الانتخابية في مدينة بغداد</dc:title>
  <dc:creator>sai</dc:creator>
  <cp:lastModifiedBy>DR.Ahmed Saker 2o1O</cp:lastModifiedBy>
  <cp:revision>28</cp:revision>
  <dcterms:created xsi:type="dcterms:W3CDTF">2018-02-08T10:05:44Z</dcterms:created>
  <dcterms:modified xsi:type="dcterms:W3CDTF">2018-04-03T09:22:57Z</dcterms:modified>
</cp:coreProperties>
</file>