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276" r:id="rId2"/>
    <p:sldId id="269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3E89A1-7F42-407B-A896-3947AAB9319D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D3B2042-25EC-4040-9216-D84BD1EADC5B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6841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حملات الانتخابيه2.tif"/>
          <p:cNvPicPr>
            <a:picLocks noChangeAspect="1"/>
          </p:cNvPicPr>
          <p:nvPr/>
        </p:nvPicPr>
        <p:blipFill>
          <a:blip r:embed="rId2" cstate="print"/>
          <a:srcRect l="3906" t="5834" r="4687" b="362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ext Box 1"/>
          <p:cNvSpPr txBox="1">
            <a:spLocks noChangeArrowheads="1"/>
          </p:cNvSpPr>
          <p:nvPr/>
        </p:nvSpPr>
        <p:spPr bwMode="auto">
          <a:xfrm>
            <a:off x="3347864" y="605931"/>
            <a:ext cx="1154113" cy="4873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بلدية الصدر 2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393562"/>
              </p:ext>
            </p:extLst>
          </p:nvPr>
        </p:nvGraphicFramePr>
        <p:xfrm>
          <a:off x="2439815" y="1484784"/>
          <a:ext cx="4124323" cy="2663952"/>
        </p:xfrm>
        <a:graphic>
          <a:graphicData uri="http://schemas.openxmlformats.org/drawingml/2006/table">
            <a:tbl>
              <a:tblPr rtl="1"/>
              <a:tblGrid>
                <a:gridCol w="2440744"/>
                <a:gridCol w="1683579"/>
              </a:tblGrid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موقع الاعلان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مجموع المساحة (م2)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600" b="1">
                          <a:latin typeface="Calibri"/>
                          <a:ea typeface="Calibri"/>
                          <a:cs typeface="Arial"/>
                        </a:rPr>
                        <a:t>في الجزرات الوسطية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8295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ورصيفين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Arial"/>
                          <a:ea typeface="Calibri"/>
                          <a:cs typeface="Arial"/>
                        </a:rPr>
                        <a:t> 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0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1632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رصيفي الشارع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0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الساحات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0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     المساحة الاعلانية المتاحة للبلدية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latin typeface="Calibri"/>
                          <a:ea typeface="Calibri"/>
                          <a:cs typeface="Arial"/>
                        </a:rPr>
                        <a:t>9927 م2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</a:tbl>
          </a:graphicData>
        </a:graphic>
      </p:graphicFrame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395364" y="4429132"/>
            <a:ext cx="4213225" cy="893762"/>
          </a:xfrm>
          <a:prstGeom prst="wedgeRoundRectCallout">
            <a:avLst>
              <a:gd name="adj1" fmla="val -15935"/>
              <a:gd name="adj2" fmla="val 7374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مجموع المساحة الاعلانية لعموم بلديات الرصافة = 352,021م2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302</TotalTime>
  <Words>51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تنظيم الحملات الانتخابية في مدينة بغداد</dc:title>
  <dc:creator>sai</dc:creator>
  <cp:lastModifiedBy>DR.Ahmed Saker 2o1O</cp:lastModifiedBy>
  <cp:revision>28</cp:revision>
  <dcterms:created xsi:type="dcterms:W3CDTF">2018-02-08T10:05:44Z</dcterms:created>
  <dcterms:modified xsi:type="dcterms:W3CDTF">2018-04-03T09:26:22Z</dcterms:modified>
</cp:coreProperties>
</file>