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4"/>
  </p:notesMasterIdLst>
  <p:sldIdLst>
    <p:sldId id="271" r:id="rId2"/>
    <p:sldId id="267" r:id="rId3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03E89A1-7F42-407B-A896-3947AAB9319D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D3B2042-25EC-4040-9216-D84BD1EADC5B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596053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ar-IQ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ar-IQ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1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r" rtl="1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r" rtl="1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r" rtl="1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r" rtl="1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الحملات الانتخابيه.tif"/>
          <p:cNvPicPr>
            <a:picLocks noChangeAspect="1"/>
          </p:cNvPicPr>
          <p:nvPr/>
        </p:nvPicPr>
        <p:blipFill>
          <a:blip r:embed="rId2" cstate="print"/>
          <a:srcRect l="3906" t="5664" r="4687" b="3216"/>
          <a:stretch>
            <a:fillRect/>
          </a:stretch>
        </p:blipFill>
        <p:spPr>
          <a:xfrm>
            <a:off x="0" y="142852"/>
            <a:ext cx="9010401" cy="6715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915816" y="1812327"/>
            <a:ext cx="27146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</a:t>
            </a:r>
            <a:r>
              <a:rPr kumimoji="0" lang="ar-IQ" sz="16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بلدية مركزالرصافة</a:t>
            </a:r>
            <a:endParaRPr kumimoji="0" lang="ar-IQ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354740"/>
              </p:ext>
            </p:extLst>
          </p:nvPr>
        </p:nvGraphicFramePr>
        <p:xfrm>
          <a:off x="2339752" y="2564904"/>
          <a:ext cx="4232667" cy="2453640"/>
        </p:xfrm>
        <a:graphic>
          <a:graphicData uri="http://schemas.openxmlformats.org/drawingml/2006/table">
            <a:tbl>
              <a:tblPr rtl="1"/>
              <a:tblGrid>
                <a:gridCol w="2382755"/>
                <a:gridCol w="1849912"/>
              </a:tblGrid>
              <a:tr h="0"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موقع الاعلان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مجموع المساحة (م2)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600" b="1">
                          <a:latin typeface="Calibri"/>
                          <a:ea typeface="Calibri"/>
                          <a:cs typeface="Arial"/>
                        </a:rPr>
                        <a:t>في الجزرات الوسطية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6725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جزرة وسطية ورصيفين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17518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رصيف واحد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10158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رصيفي الشارع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2286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24989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الساحات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2286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265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D5E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indent="-2286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4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     المساحة الاعلانية المتاحة للبلدية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2286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59855 م2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301</TotalTime>
  <Words>42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Equity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تنظيم الحملات الانتخابية في مدينة بغداد</dc:title>
  <dc:creator>sai</dc:creator>
  <cp:lastModifiedBy>DR.Ahmed Saker 2o1O</cp:lastModifiedBy>
  <cp:revision>29</cp:revision>
  <dcterms:created xsi:type="dcterms:W3CDTF">2018-02-08T10:05:44Z</dcterms:created>
  <dcterms:modified xsi:type="dcterms:W3CDTF">2018-04-03T09:18:43Z</dcterms:modified>
</cp:coreProperties>
</file>