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7"/>
  </p:notesMasterIdLst>
  <p:sldIdLst>
    <p:sldId id="259" r:id="rId2"/>
    <p:sldId id="260" r:id="rId3"/>
    <p:sldId id="261" r:id="rId4"/>
    <p:sldId id="263" r:id="rId5"/>
    <p:sldId id="262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706" autoAdjust="0"/>
    <p:restoredTop sz="94660"/>
  </p:normalViewPr>
  <p:slideViewPr>
    <p:cSldViewPr>
      <p:cViewPr varScale="1">
        <p:scale>
          <a:sx n="66" d="100"/>
          <a:sy n="66" d="100"/>
        </p:scale>
        <p:origin x="-15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03E89A1-7F42-407B-A896-3947AAB9319D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D3B2042-25EC-4040-9216-D84BD1EADC5B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81119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D75E5C-80B7-478C-BC49-E7DCE7285126}" type="datetimeFigureOut">
              <a:rPr lang="ar-IQ" smtClean="0"/>
              <a:pPr/>
              <a:t>18/07/1439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2B1CE94-9DAC-474B-A213-CF0E64057459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Document 16"/>
          <p:cNvSpPr/>
          <p:nvPr/>
        </p:nvSpPr>
        <p:spPr>
          <a:xfrm rot="16200000">
            <a:off x="-892995" y="1035839"/>
            <a:ext cx="6715148" cy="464347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10" name="Content Placeholder 3" descr="D:\كراجات الغسل والتشحيم\كراجات الغسل والتشحيم بغداد 2015.jpg"/>
          <p:cNvPicPr>
            <a:picLocks/>
          </p:cNvPicPr>
          <p:nvPr/>
        </p:nvPicPr>
        <p:blipFill>
          <a:blip r:embed="rId2" cstate="print"/>
          <a:srcRect l="6382" t="3896" r="21277" b="2597"/>
          <a:stretch>
            <a:fillRect/>
          </a:stretch>
        </p:blipFill>
        <p:spPr bwMode="auto">
          <a:xfrm>
            <a:off x="0" y="0"/>
            <a:ext cx="5643570" cy="6715148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  <a:softEdge rad="112500"/>
          </a:effectLst>
        </p:spPr>
      </p:pic>
      <p:sp>
        <p:nvSpPr>
          <p:cNvPr id="6" name="Flowchart: Document 5"/>
          <p:cNvSpPr/>
          <p:nvPr/>
        </p:nvSpPr>
        <p:spPr>
          <a:xfrm rot="5400000">
            <a:off x="3750440" y="1321594"/>
            <a:ext cx="6715154" cy="4071966"/>
          </a:xfrm>
          <a:prstGeom prst="flowChartDocumen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ar-IQ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Picture 6" descr="PH02746U"/>
          <p:cNvPicPr>
            <a:picLocks noChangeAspect="1" noChangeArrowheads="1" noChangeShapeType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42852"/>
            <a:ext cx="1033103" cy="1000132"/>
          </a:xfrm>
          <a:prstGeom prst="ellipse">
            <a:avLst/>
          </a:prstGeom>
          <a:ln w="38100" cap="rnd">
            <a:solidFill>
              <a:srgbClr val="C0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Rectangle 13"/>
          <p:cNvSpPr/>
          <p:nvPr/>
        </p:nvSpPr>
        <p:spPr>
          <a:xfrm>
            <a:off x="7000892" y="214290"/>
            <a:ext cx="1740697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ar-IQ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امانة بغداد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58016" y="642918"/>
            <a:ext cx="1955011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ar-IQ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دائرة التصاميم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142844" y="1357298"/>
            <a:ext cx="6357982" cy="1571636"/>
          </a:xfrm>
          <a:prstGeom prst="wedgeRoundRectCallout">
            <a:avLst>
              <a:gd name="adj1" fmla="val -18697"/>
              <a:gd name="adj2" fmla="val 84058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85860"/>
            <a:ext cx="6786578" cy="1714512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FF99"/>
                </a:solidFill>
              </a:rPr>
              <a:t> </a:t>
            </a:r>
            <a:r>
              <a:rPr lang="ar-IQ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تنظيم الحملات الانتخابية</a:t>
            </a:r>
            <a:br>
              <a:rPr lang="ar-IQ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ar-IQ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في مدينة بغداد</a:t>
            </a:r>
            <a:endParaRPr lang="ar-IQ" dirty="0">
              <a:solidFill>
                <a:srgbClr val="FFFF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8" name="Picture 17" descr="الحملات الانتخابيه.tif"/>
          <p:cNvPicPr>
            <a:picLocks noChangeAspect="1"/>
          </p:cNvPicPr>
          <p:nvPr/>
        </p:nvPicPr>
        <p:blipFill>
          <a:blip r:embed="rId4" cstate="print"/>
          <a:srcRect l="22028" t="15625" r="5834" b="19791"/>
          <a:stretch>
            <a:fillRect/>
          </a:stretch>
        </p:blipFill>
        <p:spPr>
          <a:xfrm>
            <a:off x="6072198" y="2571744"/>
            <a:ext cx="2928958" cy="3643338"/>
          </a:xfrm>
          <a:prstGeom prst="wedgeEllipseCallout">
            <a:avLst>
              <a:gd name="adj1" fmla="val -95348"/>
              <a:gd name="adj2" fmla="val -31412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300</TotalTime>
  <Words>8</Words>
  <Application>Microsoft Office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 تنظيم الحملات الانتخابية في مدينة بغداد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تنظيم الحملات الانتخابية في مدينة بغداد</dc:title>
  <dc:creator>sai</dc:creator>
  <cp:lastModifiedBy>DR.Ahmed Saker 2o1O</cp:lastModifiedBy>
  <cp:revision>27</cp:revision>
  <dcterms:created xsi:type="dcterms:W3CDTF">2018-02-08T10:05:44Z</dcterms:created>
  <dcterms:modified xsi:type="dcterms:W3CDTF">2018-04-03T08:38:36Z</dcterms:modified>
</cp:coreProperties>
</file>