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4" r:id="rId1"/>
  </p:sldMasterIdLst>
  <p:notesMasterIdLst>
    <p:notesMasterId r:id="rId4"/>
  </p:notesMasterIdLst>
  <p:sldIdLst>
    <p:sldId id="287" r:id="rId2"/>
    <p:sldId id="264" r:id="rId3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103E89A1-7F42-407B-A896-3947AAB9319D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IQ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9D3B2042-25EC-4040-9216-D84BD1EADC5B}" type="slidenum">
              <a:rPr lang="ar-IQ" smtClean="0"/>
              <a:pPr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0352482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ar-IQ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ar-IQ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1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r" rtl="1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r" rtl="1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r" rtl="1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r" rtl="1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r" rtl="1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r" rtl="1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r" rtl="1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الرشيد مقربه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Table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7022011"/>
              </p:ext>
            </p:extLst>
          </p:nvPr>
        </p:nvGraphicFramePr>
        <p:xfrm>
          <a:off x="2384130" y="2204864"/>
          <a:ext cx="4358640" cy="2453640"/>
        </p:xfrm>
        <a:graphic>
          <a:graphicData uri="http://schemas.openxmlformats.org/drawingml/2006/table">
            <a:tbl>
              <a:tblPr rtl="1"/>
              <a:tblGrid>
                <a:gridCol w="2353945"/>
                <a:gridCol w="2004695"/>
              </a:tblGrid>
              <a:tr h="0"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Arial"/>
                        </a:rPr>
                        <a:t>موقع الاعلان</a:t>
                      </a:r>
                      <a:endParaRPr lang="en-US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Arial"/>
                        </a:rPr>
                        <a:t>مجموع المساحة (م2)</a:t>
                      </a:r>
                      <a:endParaRPr lang="en-US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ar-IQ" sz="1600" b="1">
                          <a:latin typeface="Calibri"/>
                          <a:ea typeface="Calibri"/>
                          <a:cs typeface="Arial"/>
                        </a:rPr>
                        <a:t>في الجزرات الوسطية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>
                          <a:latin typeface="Calibri"/>
                          <a:ea typeface="Calibri"/>
                          <a:cs typeface="Arial"/>
                        </a:rPr>
                        <a:t>3544 م2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ar-IQ" sz="1400" b="1">
                          <a:latin typeface="Calibri"/>
                          <a:ea typeface="Calibri"/>
                          <a:cs typeface="Arial"/>
                        </a:rPr>
                        <a:t>في جزرة وسطية ورصيفين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>
                          <a:latin typeface="Calibri"/>
                          <a:ea typeface="Calibri"/>
                          <a:cs typeface="Arial"/>
                        </a:rPr>
                        <a:t>34436 م2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ar-IQ" sz="1400" b="1">
                          <a:latin typeface="Calibri"/>
                          <a:ea typeface="Calibri"/>
                          <a:cs typeface="Arial"/>
                        </a:rPr>
                        <a:t>في رصيف واحد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>
                          <a:latin typeface="Calibri"/>
                          <a:ea typeface="Calibri"/>
                          <a:cs typeface="Arial"/>
                        </a:rPr>
                        <a:t>6787 م2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ar-IQ" sz="1400" b="1">
                          <a:latin typeface="Calibri"/>
                          <a:ea typeface="Calibri"/>
                          <a:cs typeface="Arial"/>
                        </a:rPr>
                        <a:t>في رصيفي الشارع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>
                          <a:latin typeface="Calibri"/>
                          <a:ea typeface="Calibri"/>
                          <a:cs typeface="Arial"/>
                        </a:rPr>
                        <a:t>25584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ar-IQ" sz="1400" b="1">
                          <a:latin typeface="Calibri"/>
                          <a:ea typeface="Calibri"/>
                          <a:cs typeface="Arial"/>
                        </a:rPr>
                        <a:t>في الساحات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>
                          <a:latin typeface="Calibri"/>
                          <a:ea typeface="Calibri"/>
                          <a:cs typeface="Arial"/>
                        </a:rPr>
                        <a:t>1122 م2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4572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4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Arial"/>
                        </a:rPr>
                        <a:t>     المساحة الاعلانية المتاحة للبلدية</a:t>
                      </a:r>
                      <a:endParaRPr lang="en-US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Arial"/>
                        </a:rPr>
                        <a:t>71473 م2</a:t>
                      </a:r>
                      <a:endParaRPr lang="en-US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</a:tr>
            </a:tbl>
          </a:graphicData>
        </a:graphic>
      </p:graphicFrame>
      <p:sp>
        <p:nvSpPr>
          <p:cNvPr id="2085" name="Rectangle 37"/>
          <p:cNvSpPr>
            <a:spLocks noChangeArrowheads="1"/>
          </p:cNvSpPr>
          <p:nvPr/>
        </p:nvSpPr>
        <p:spPr bwMode="auto">
          <a:xfrm>
            <a:off x="3491880" y="1435433"/>
            <a:ext cx="214314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IQ" sz="16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بلدية الرشيد</a:t>
            </a:r>
            <a:endParaRPr kumimoji="0" lang="ar-IQ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302</TotalTime>
  <Words>40</Words>
  <Application>Microsoft Office PowerPoint</Application>
  <PresentationFormat>On-screen Show (4:3)</PresentationFormat>
  <Paragraphs>15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Equity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تنظيم الحملات الانتخابية في مدينة بغداد</dc:title>
  <dc:creator>sai</dc:creator>
  <cp:lastModifiedBy>DR.Ahmed Saker 2o1O</cp:lastModifiedBy>
  <cp:revision>29</cp:revision>
  <dcterms:created xsi:type="dcterms:W3CDTF">2018-02-08T10:05:44Z</dcterms:created>
  <dcterms:modified xsi:type="dcterms:W3CDTF">2018-04-03T09:42:00Z</dcterms:modified>
</cp:coreProperties>
</file>